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0" r:id="rId13"/>
    <p:sldId id="271" r:id="rId14"/>
    <p:sldId id="266" r:id="rId15"/>
    <p:sldId id="279" r:id="rId16"/>
    <p:sldId id="280" r:id="rId17"/>
    <p:sldId id="267" r:id="rId18"/>
    <p:sldId id="295" r:id="rId19"/>
    <p:sldId id="288" r:id="rId20"/>
    <p:sldId id="297" r:id="rId21"/>
    <p:sldId id="290" r:id="rId22"/>
    <p:sldId id="281" r:id="rId23"/>
    <p:sldId id="278" r:id="rId24"/>
    <p:sldId id="291" r:id="rId25"/>
    <p:sldId id="292" r:id="rId26"/>
    <p:sldId id="296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3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Wohlmuth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Klassendiagramm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Klassendiagramm</a:t>
            </a: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B0C33FE-8D8A-1340-AA02-C0B51664D33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1846232"/>
            <a:ext cx="8843824" cy="4330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002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rgbClr val="FF0000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rgbClr val="FF0000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rgbClr val="FF0000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400 Client Fehler)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Meetings der Expertengruppen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681</Words>
  <Application>Microsoft Macintosh PowerPoint</Application>
  <PresentationFormat>Breitbild</PresentationFormat>
  <Paragraphs>165</Paragraphs>
  <Slides>26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</vt:lpstr>
      <vt:lpstr>Zero1one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Klassendiagramm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Pascal Niemann</cp:lastModifiedBy>
  <cp:revision>23</cp:revision>
  <dcterms:created xsi:type="dcterms:W3CDTF">2020-10-21T13:02:41Z</dcterms:created>
  <dcterms:modified xsi:type="dcterms:W3CDTF">2020-10-28T08:15:23Z</dcterms:modified>
</cp:coreProperties>
</file>

<file path=docProps/thumbnail.jpeg>
</file>